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5" y="4951993"/>
            <a:ext cx="484358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逃げ始めたら、一定時間でいなくなる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</a:t>
            </a:r>
            <a:r>
              <a:rPr kumimoji="1" lang="ja-JP" altLang="en-US" sz="2400" dirty="0" smtClean="0"/>
              <a:t>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29794" y="2409677"/>
            <a:ext cx="8902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ネコ、ネズミ</a:t>
            </a:r>
            <a:r>
              <a:rPr kumimoji="1" lang="ja-JP" altLang="en-US" sz="3600" dirty="0" smtClean="0"/>
              <a:t>が争い合い</a:t>
            </a:r>
            <a:r>
              <a:rPr kumimoji="1" lang="ja-JP" altLang="en-US" sz="3600" dirty="0" smtClean="0">
                <a:solidFill>
                  <a:srgbClr val="FF0000"/>
                </a:solidFill>
              </a:rPr>
              <a:t>シンプル操作</a:t>
            </a:r>
            <a:r>
              <a:rPr kumimoji="1" lang="ja-JP" altLang="en-US" sz="3600" dirty="0" smtClean="0"/>
              <a:t>かつ</a:t>
            </a:r>
            <a:endParaRPr kumimoji="1" lang="en-US" altLang="ja-JP" sz="3600" dirty="0" smtClean="0"/>
          </a:p>
          <a:p>
            <a:endParaRPr kumimoji="1" lang="en-US" altLang="ja-JP" sz="3600" dirty="0" smtClean="0">
              <a:solidFill>
                <a:srgbClr val="00B0F0"/>
              </a:solidFill>
            </a:endParaRPr>
          </a:p>
          <a:p>
            <a:r>
              <a:rPr kumimoji="1" lang="ja-JP" altLang="en-US" sz="3600" dirty="0" smtClean="0">
                <a:solidFill>
                  <a:srgbClr val="00B0F0"/>
                </a:solidFill>
              </a:rPr>
              <a:t>二人</a:t>
            </a:r>
            <a:r>
              <a:rPr kumimoji="1" lang="ja-JP" altLang="en-US" sz="3600" dirty="0" smtClean="0">
                <a:solidFill>
                  <a:srgbClr val="00B0F0"/>
                </a:solidFill>
              </a:rPr>
              <a:t>協力プレイ</a:t>
            </a:r>
            <a:r>
              <a:rPr kumimoji="1" lang="ja-JP" altLang="en-US" sz="3600" dirty="0" smtClean="0"/>
              <a:t>で簡単に遊べる。</a:t>
            </a:r>
            <a:r>
              <a:rPr kumimoji="1" lang="en-US" altLang="ja-JP" sz="1600" dirty="0" smtClean="0"/>
              <a:t>	</a:t>
            </a:r>
            <a:r>
              <a:rPr kumimoji="1" lang="en-US" altLang="ja-JP" dirty="0" smtClean="0"/>
              <a:t>								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1892</TotalTime>
  <Words>430</Words>
  <Application>Microsoft Office PowerPoint</Application>
  <PresentationFormat>ワイド画面</PresentationFormat>
  <Paragraphs>89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374</cp:revision>
  <dcterms:created xsi:type="dcterms:W3CDTF">2019-11-18T00:19:38Z</dcterms:created>
  <dcterms:modified xsi:type="dcterms:W3CDTF">2020-11-11T03:02:11Z</dcterms:modified>
</cp:coreProperties>
</file>